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0.12603165244304648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2.6684342437425936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0.21420643456756938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5.2247348249528187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6.6140694723359443</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7.7207997021598986</c:v>
                </c:pt>
                <c:pt idx="1">
                  <c:v>7.7724059248784982</c:v>
                </c:pt>
                <c:pt idx="2">
                  <c:v>7.7636782264936786</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7.7102730782972868</c:v>
                </c:pt>
                <c:pt idx="1">
                  <c:v>7.4646953282470934</c:v>
                </c:pt>
                <c:pt idx="2">
                  <c:v>7.5860732433817866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6.7668412174824502</c:v>
                </c:pt>
                <c:pt idx="1">
                  <c:v>6.431742524650705</c:v>
                </c:pt>
                <c:pt idx="2">
                  <c:v>6.4998675286417251</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2.952467857109264</c:v>
                </c:pt>
                <c:pt idx="1">
                  <c:v>2.436968292782014</c:v>
                </c:pt>
                <c:pt idx="2">
                  <c:v>2.5112760785173132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7.9277778190241444</c:v>
                </c:pt>
                <c:pt idx="1">
                  <c:v>7.6948003920336836</c:v>
                </c:pt>
                <c:pt idx="2">
                  <c:v>7.9790331089609916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8.8816675663228164</c:v>
                </c:pt>
                <c:pt idx="1">
                  <c:v>8.4174238586939616</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7.1395915505037886</c:v>
                </c:pt>
                <c:pt idx="1">
                  <c:v>7.1813681051739637</c:v>
                </c:pt>
                <c:pt idx="2">
                  <c:v>7.045308515915309</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7.3470879332285071</c:v>
                </c:pt>
                <c:pt idx="1">
                  <c:v>7.8649457234968718</c:v>
                </c:pt>
                <c:pt idx="2">
                  <c:v>7.2639645114596609</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6.3653293111148299</c:v>
                </c:pt>
                <c:pt idx="1">
                  <c:v>5.5964988491454033</c:v>
                </c:pt>
                <c:pt idx="2">
                  <c:v>5.2922169337472296</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8.3502547795103634</c:v>
                </c:pt>
                <c:pt idx="1">
                  <c:v>8.1042003104372782</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3.7314961584948847E-2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0.10536914093473637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1.1000388242433656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0.10536914093473637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0.37794823053978099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0.21521920891138091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6.3721832671694374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7.1389165796385958</c:v>
                </c:pt>
                <c:pt idx="1">
                  <c:v>7.7228413204641226</c:v>
                </c:pt>
                <c:pt idx="2">
                  <c:v>7.5303206947584682</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7.2019156871923791</c:v>
                </c:pt>
                <c:pt idx="1">
                  <c:v>8.354129715769977</c:v>
                </c:pt>
                <c:pt idx="2">
                  <c:v>8.0354473018444459</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7.6641662573590601</c:v>
                </c:pt>
                <c:pt idx="1">
                  <c:v>8.4442669123645739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4.5689106940627582</c:v>
                </c:pt>
                <c:pt idx="1">
                  <c:v>6.1024714855069968</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9.096103262882794</c:v>
                </c:pt>
                <c:pt idx="1">
                  <c:v>9.3849586841284687</c:v>
                </c:pt>
                <c:pt idx="2">
                  <c:v>8.5727957972307465</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8.6997175047067277</c:v>
                </c:pt>
                <c:pt idx="1">
                  <c:v>9.3487984895729603</c:v>
                </c:pt>
                <c:pt idx="2">
                  <c:v>8.7179124773486709</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7.6836491920112469</c:v>
                </c:pt>
                <c:pt idx="1">
                  <c:v>8.2029604823686881</c:v>
                </c:pt>
                <c:pt idx="2">
                  <c:v>7.7034624917800594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2.1652015960631781</c:v>
                </c:pt>
                <c:pt idx="1">
                  <c:v>2.8622331461588009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0.23639713923115746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0.11673321552917226</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1.2186781444900934</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0.11673321552917226</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0.41870999291715361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2.4752395940658367E-2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5.8085863004835776</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0.14670665371902292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0.18929536523508528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1.9762166528139335</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0.18929536523508528</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0.34197830973507948</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5.9726338569516289</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0.12354015353370507</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0.49608368533239577</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0.13830442248812247</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1.4438784728797049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0.13830442248812247</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5.6494932830991829E-2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6.7079649548300004</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0.12688114796414496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0.14389535741704762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1.502247037253273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0.14389535741704762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8.6439330988202556E-2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8.2089789822450783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9.3275106552368925E-2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0.13524385272629136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1.4119265604653686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0.13524385272629047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0.16382028406990123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8.0126014526400322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2.0272453297771609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0.19690684116350532</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0.17058462217754577</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6.3469375542516371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0.24122441873738687</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0.18414448387772708</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1.9224421850532494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0.18414448387772708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9.4553316011654509E-2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6.3362222528664498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0.12235494908440536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0.14153187387460786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1.4775726056874401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0.14153187387460786</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0.33450281775745516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7.7178998466285798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0.37149840860197614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0.13385307328251539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1.3974070211529925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0.11857112374368661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8.6681649053401522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8.2470052671022227</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5.516081138647877E-2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1.4148803786520343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8.2470052671022227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0.66390105686652001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0.210505554184234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2.1976480045989226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0.21050555418423578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0.41634431190305943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5.2910235981359586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6.841894417330737</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0.10042169172029691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0.45847292046758792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0.12781882244167342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1.3344103017979414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6.8586630635813606E-2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7.9138017791765964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0.58948329518804554</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0.19605816982374691</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2.0468193695325487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0.1960581698237478</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0.70324041470215448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2.9638104631089845E-2</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5.7699870554848776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6.0504996914392537</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3.4832885033508418</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7.3746708006511064E-2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1.9669803836095539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0.18841065305033489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9.3108299624796942E-2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3.8443122280362152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7.1380405754124077E-2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0.17477190120737407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1.8245937568573261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0.15208015652044704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2.0602487007205519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0.42619975044981095</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0.14894755634469004</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1.5549912745024792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0.14894755634469004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0.36559316931143071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2.5341755286477352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0.18432203015367321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0.17560081097035596</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1.8332474567260415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0.17560081097035596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3.9184337272529568E-2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4.1933916631209076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0.32233951106123282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0.15808088312369062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1.6503419052685135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0.15808088312369062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0.15342559665712496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4.7843143962287993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3.9110877277265592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0.29359227148911415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0.16265249479710286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1.6980688800308217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0.16265249479710331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0.54866475675138204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4.1848307725053093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0.28302814704504797</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0.21837514128847113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2.2798053731475156</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0.21837514128847069</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2.442244975925778E-2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3.6373446829478082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7.6748757349377321</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0.17160359046820517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0.11786995764855845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1.2305455703169059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0.11786995764855934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0.3102559477526059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6.2220787581248969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0.33056142207513695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0.10111507747629833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1.0556270076188499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0.10111507747629744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0.21747702322474183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7.7636782264936786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0.11180336955442183</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1.1855594052347573</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0.11356087921951818</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0.2143391689354921</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7.5860732433817866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6.4998675286417251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3.5723788973559323E-2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0.37954135326922867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0.10581329164068087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1.1046756943556373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0.10581329164067999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0.37954135326922778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2.2734852529602279E-2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6.4998675286417251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2.5112760785173132</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0.31542609894366191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0.16443675992143314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1.716696353806292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0.1644367599214327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0.58981768188178041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0.2052401283922114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2.5112760785173132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0.38592850875455653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0.15846697002266197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1.6543725975056525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0.15846697002266197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7.6649061469241886E-2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7.9790331089609916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0.27056229217505479</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0.11100777046653398</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1.1589053134780647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0.11100777046653398</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0.2215043134199961</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6.2459246929297869</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8.470646341887722E-2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0.18367585804587527</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1.917549798112371</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0.17487614122587658</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8.4174238586939616</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0.17860688840994499</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1.987920314113004</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7.045308515915309</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0.16007801333539984</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0.21307589771888757</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2.224482025021592</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0.18555709356350469</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7.2639645114596609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0.20032383006258936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0.20593079620748345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2.1498881828778744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0.20593079620748433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9.563370170647989E-2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5.2922169337472296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0.15238608020202982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2.5122765303409444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6.0905470657261169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0.25325774142731472</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0.23589720409469894</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2.4627332132788178</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0.10926660215700501</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8.1042003104372782</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0.26583587403755171</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0.21178061159767125</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2.0435624599708735</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7.5303206947584682</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8.1855272661872593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0.41130794604868193</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0.13519096339010872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1.4113744033283542</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0.13519096339010872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0.17728819627649983</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5.4351106406782623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2.1684512309660064E-2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0.2883057767070536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2.7268631085458619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8.0354473018444459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0.19630272341641941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0.12634944901247902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1.3190702524714855</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0.12634944901247902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0.11214328573977017</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6.6169520163546922</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8.6453541372897078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1.3261099779979606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8.5727957972307465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8.7179124773486709</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0.20744076036957404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0.1108266782700551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1.1570147367387396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0.11082667827005555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0.23250999403441419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4.1654288931974071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7.7034624917800594</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1.4488657716557647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7.7034624917800594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6.3542420307040164</c:v>
                </c:pt>
                <c:pt idx="1">
                  <c:v>5.6316838398047553</c:v>
                </c:pt>
                <c:pt idx="2">
                  <c:v>5.2247348249528187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6.8434545859028804</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6.5577867499460654</c:v>
                </c:pt>
                <c:pt idx="1">
                  <c:v>6.5674742321787436</c:v>
                </c:pt>
                <c:pt idx="2">
                  <c:v>6.2220787581248969</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6.8191137611260331</c:v>
                </c:pt>
                <c:pt idx="1">
                  <c:v>6.6169520163546922</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5.6249600499701504</c:v>
                </c:pt>
                <c:pt idx="1">
                  <c:v>5.6002221521612094</c:v>
                </c:pt>
                <c:pt idx="2">
                  <c:v>5.4351106406782623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6.3616313881339126</c:v>
                </c:pt>
                <c:pt idx="1">
                  <c:v>6.7946112995566716</c:v>
                </c:pt>
                <c:pt idx="2">
                  <c:v>6.2459246929297869</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4.6839588005069563</c:v>
                </c:pt>
                <c:pt idx="1">
                  <c:v>4.7829659206236554</c:v>
                </c:pt>
                <c:pt idx="2">
                  <c:v>4.1654288931974071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0.2700284020325654</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0.12537516990035513</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1.3088989173018284</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0.12537516990035513</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0.15091811743093864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7.6175031473504831</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6.2496907025389961</c:v>
                </c:pt>
                <c:pt idx="1">
                  <c:v>6.7079649548300004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5.6167409387726117</c:v>
                </c:pt>
                <c:pt idx="1">
                  <c:v>5.7659690595512796</c:v>
                </c:pt>
                <c:pt idx="2">
                  <c:v>5.9726338569516289</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6.196120567317684</c:v>
                </c:pt>
                <c:pt idx="1">
                  <c:v>5.8758219481931162</c:v>
                </c:pt>
                <c:pt idx="2">
                  <c:v>5.8085863004835776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7.8297968313124029</c:v>
                </c:pt>
                <c:pt idx="1">
                  <c:v>8.2470052671022227</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7.1864673275828777</c:v>
                </c:pt>
                <c:pt idx="1">
                  <c:v>6.5601054422075018</c:v>
                </c:pt>
                <c:pt idx="2">
                  <c:v>7.9138017791765964</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4.3339868552980354</c:v>
                </c:pt>
                <c:pt idx="1">
                  <c:v>3.3635113683522251</c:v>
                </c:pt>
                <c:pt idx="2">
                  <c:v>3.8443122280362152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4.6916732254574187</c:v>
                </c:pt>
                <c:pt idx="1">
                  <c:v>3.7403671948774471</c:v>
                </c:pt>
                <c:pt idx="2">
                  <c:v>4.1933916631209076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3.6399681555151422</c:v>
                </c:pt>
                <c:pt idx="1">
                  <c:v>2.4769682645078142</c:v>
                </c:pt>
                <c:pt idx="2">
                  <c:v>2.5341755286477352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5.7806958546439242</c:v>
                </c:pt>
                <c:pt idx="1">
                  <c:v>4.7353941114994154</c:v>
                </c:pt>
                <c:pt idx="2">
                  <c:v>4.7843143962287993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4.0134420688733972</c:v>
                </c:pt>
                <c:pt idx="1">
                  <c:v>3.5584481351547139</c:v>
                </c:pt>
                <c:pt idx="2">
                  <c:v>4.1848307725053093</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491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491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491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491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7606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RNU | Oxford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Oxford Health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21339287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285971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406466414"/>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4261937260"/>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2213419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4214773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795158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748231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2395896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57085427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60363729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2692004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5815473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3811291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88171018"/>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Q37. Do you feel the support provided meets your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2198354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6627463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031310149"/>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2472725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6093131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66084960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9058894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343761024"/>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2333325636"/>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428138154"/>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53338381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7359638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0699209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3195102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6577776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55160673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9822550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301130023"/>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99845472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32052888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166987198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3124821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40529180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8687733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82622095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3896423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79369965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427097357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77830072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7813288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840271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8614621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7313699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1307302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1331909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7671477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8185567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44216381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4848954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2151576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5210961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40359242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2175985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6114723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08925993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42501017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9806302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42312752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7322412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665588848"/>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414248724"/>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057176878"/>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36652465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0701860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321311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4410802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3459842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8419633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4127368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807390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5879189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74760118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4371869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04808432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1542141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0725132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39570836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3646530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6278844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4480933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59888618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4399954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36722561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172176030"/>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522231139"/>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9358293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413615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65894322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7824007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436985251"/>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140294689"/>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629944100"/>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86330446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7253105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4100386683"/>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3072811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8228061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373889542"/>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21760968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765561192"/>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45082987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2868249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683064996"/>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75093984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422501640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683977101"/>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134629078"/>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412813684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52160609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928705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51415426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64271501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81633349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86237897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9429065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419993950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872608414"/>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630423676"/>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404923629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19964336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3643631873"/>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055101479"/>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17438992"/>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87581376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2800692986"/>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428524410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402625779"/>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4635143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6320604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85147020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5211058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3129983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6157359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5935997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96602249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6543387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777740052"/>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51679431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874224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6508487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07105165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96714314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67276087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4644637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69823726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3187199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9488267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85422208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78068379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23095585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7523109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9325683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14283922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68033237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85426866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10237296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0551050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9399160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40476304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71311668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7129087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57689743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7068796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44201164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41803816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88777125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91</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8039189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22723616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8151235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11000763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5071153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1977653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41721505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50209245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0240895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86611625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9231027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6804303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4985183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7945943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1613982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9378856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32631491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81725964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0229194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7166533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8446346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5521910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2253485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0516299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61148207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301102889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9772441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7671003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12668</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Oxford Health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